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DA4598-2B97-42DF-BF47-7A0D91C56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402" y="0"/>
            <a:ext cx="48391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32</cp:revision>
  <dcterms:created xsi:type="dcterms:W3CDTF">2020-04-14T07:11:12Z</dcterms:created>
  <dcterms:modified xsi:type="dcterms:W3CDTF">2020-05-09T08:02:50Z</dcterms:modified>
</cp:coreProperties>
</file>